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6" r:id="rId3"/>
    <p:sldId id="259" r:id="rId4"/>
    <p:sldId id="263" r:id="rId5"/>
    <p:sldId id="261" r:id="rId6"/>
    <p:sldId id="282" r:id="rId7"/>
    <p:sldId id="268" r:id="rId8"/>
    <p:sldId id="278" r:id="rId9"/>
    <p:sldId id="279" r:id="rId10"/>
    <p:sldId id="267" r:id="rId11"/>
    <p:sldId id="269" r:id="rId12"/>
    <p:sldId id="274" r:id="rId13"/>
    <p:sldId id="271" r:id="rId14"/>
    <p:sldId id="280" r:id="rId15"/>
    <p:sldId id="273" r:id="rId16"/>
    <p:sldId id="281" r:id="rId17"/>
    <p:sldId id="275" r:id="rId18"/>
    <p:sldId id="285" r:id="rId19"/>
    <p:sldId id="264" r:id="rId20"/>
    <p:sldId id="283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86412"/>
  </p:normalViewPr>
  <p:slideViewPr>
    <p:cSldViewPr snapToGrid="0" snapToObjects="1">
      <p:cViewPr varScale="1">
        <p:scale>
          <a:sx n="97" d="100"/>
          <a:sy n="97" d="100"/>
        </p:scale>
        <p:origin x="1064" y="192"/>
      </p:cViewPr>
      <p:guideLst/>
    </p:cSldViewPr>
  </p:slideViewPr>
  <p:outlineViewPr>
    <p:cViewPr>
      <p:scale>
        <a:sx n="33" d="100"/>
        <a:sy n="33" d="100"/>
      </p:scale>
      <p:origin x="-56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1" d="100"/>
          <a:sy n="91" d="100"/>
        </p:scale>
        <p:origin x="260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AF508-B501-7D4F-8F8C-EC91C60B7049}" type="datetimeFigureOut">
              <a:rPr lang="en-US" smtClean="0"/>
              <a:t>7/17/18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1019E-E88C-9142-891B-E64BC8654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7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89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40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77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13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39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63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85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05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12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2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87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42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13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29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71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12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2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73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95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06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83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69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2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53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76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91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88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67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57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02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3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81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9469" y="2152798"/>
            <a:ext cx="10628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/>
              <a:t>“What is a </a:t>
            </a:r>
            <a:r>
              <a:rPr lang="en-US" sz="4400" b="1" i="1" dirty="0"/>
              <a:t>paginable</a:t>
            </a:r>
            <a:r>
              <a:rPr lang="mr-IN" sz="4400" i="1" dirty="0"/>
              <a:t>…</a:t>
            </a:r>
            <a:r>
              <a:rPr lang="en-US" sz="4400" i="1" dirty="0"/>
              <a:t> is that even a thing?”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8997" y="3095247"/>
            <a:ext cx="8964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 Brief Introduction to PaginableCollections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97" y="5831173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671" y="5831173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23" y="5831173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945" y="5831173"/>
            <a:ext cx="457200" cy="457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0845" y="5765153"/>
            <a:ext cx="524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@</a:t>
            </a:r>
            <a:r>
              <a:rPr lang="en-US" sz="2800" dirty="0" err="1"/>
              <a:t>neekgreen</a:t>
            </a:r>
            <a:r>
              <a:rPr lang="en-US" sz="2800" dirty="0"/>
              <a:t> | Nicholas Myers</a:t>
            </a:r>
          </a:p>
        </p:txBody>
      </p:sp>
    </p:spTree>
    <p:extLst>
      <p:ext uri="{BB962C8B-B14F-4D97-AF65-F5344CB8AC3E}">
        <p14:creationId xmlns:p14="http://schemas.microsoft.com/office/powerpoint/2010/main" val="143116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60" y="352606"/>
            <a:ext cx="5645124" cy="61294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590804" y="2093914"/>
            <a:ext cx="49672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/>
              <a:t>“What is a </a:t>
            </a:r>
            <a:r>
              <a:rPr lang="en-US" sz="4000" b="1" i="1" dirty="0"/>
              <a:t>paginable</a:t>
            </a:r>
            <a:r>
              <a:rPr lang="mr-IN" sz="4000" i="1" dirty="0"/>
              <a:t>…</a:t>
            </a:r>
            <a:r>
              <a:rPr lang="en-US" sz="4000" i="1" dirty="0"/>
              <a:t> </a:t>
            </a:r>
          </a:p>
          <a:p>
            <a:r>
              <a:rPr lang="en-US" sz="4000" i="1" dirty="0"/>
              <a:t>is that even a thing?”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65096" y="3417353"/>
            <a:ext cx="3291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 Scott Hanselman</a:t>
            </a:r>
          </a:p>
        </p:txBody>
      </p:sp>
    </p:spTree>
    <p:extLst>
      <p:ext uri="{BB962C8B-B14F-4D97-AF65-F5344CB8AC3E}">
        <p14:creationId xmlns:p14="http://schemas.microsoft.com/office/powerpoint/2010/main" val="320733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482" y="387947"/>
            <a:ext cx="1854200" cy="220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5216" y="2611263"/>
            <a:ext cx="11100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paginable = enumerable + </a:t>
            </a:r>
            <a:r>
              <a:rPr lang="en-US" sz="3600" i="1" dirty="0"/>
              <a:t>[ page metadata 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78174" y="3832214"/>
            <a:ext cx="500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PageNumber</a:t>
            </a:r>
            <a:endParaRPr lang="en-US" sz="36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3378174" y="4478545"/>
            <a:ext cx="500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ItemCountPerPage</a:t>
            </a:r>
            <a:endParaRPr lang="en-US" sz="36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378174" y="5124876"/>
            <a:ext cx="500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TotalItemCount</a:t>
            </a:r>
            <a:endParaRPr lang="en-US" sz="3600" b="1" i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8174" y="5771207"/>
            <a:ext cx="500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TotalPageCount</a:t>
            </a:r>
            <a:endParaRPr lang="en-US" sz="36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647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482" y="387947"/>
            <a:ext cx="1854200" cy="220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5216" y="2611263"/>
            <a:ext cx="11100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paginable = enumerable + </a:t>
            </a:r>
            <a:r>
              <a:rPr lang="en-US" sz="3600" i="1" dirty="0"/>
              <a:t>[ page metadata 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516313"/>
            <a:ext cx="3615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IPaginable&lt;T&gt;</a:t>
            </a:r>
            <a:endParaRPr lang="en-US" sz="36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4361688" y="4591737"/>
            <a:ext cx="6659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IEnumerable&lt;</a:t>
            </a:r>
            <a:r>
              <a:rPr lang="en-US" sz="3600" b="1" dirty="0">
                <a:solidFill>
                  <a:srgbClr val="FF0000"/>
                </a:solidFill>
              </a:rPr>
              <a:t>IPaginableItem&lt;T&gt;</a:t>
            </a:r>
            <a:r>
              <a:rPr lang="en-US" sz="3600" b="1" dirty="0"/>
              <a:t>&gt;</a:t>
            </a:r>
            <a:endParaRPr lang="en-US" sz="3600" b="1" i="1" dirty="0"/>
          </a:p>
        </p:txBody>
      </p:sp>
      <p:cxnSp>
        <p:nvCxnSpPr>
          <p:cNvPr id="3" name="Straight Arrow Connector 2"/>
          <p:cNvCxnSpPr>
            <a:endCxn id="5" idx="2"/>
          </p:cNvCxnSpPr>
          <p:nvPr/>
        </p:nvCxnSpPr>
        <p:spPr>
          <a:xfrm flipH="1" flipV="1">
            <a:off x="6135624" y="3257594"/>
            <a:ext cx="832104" cy="13126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316736" y="2176160"/>
            <a:ext cx="859536" cy="5853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03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482" y="387947"/>
            <a:ext cx="1854200" cy="220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5216" y="2611263"/>
            <a:ext cx="11100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IPaginableItem&lt;T&gt; = Item + </a:t>
            </a:r>
            <a:r>
              <a:rPr lang="en-US" sz="3600" i="1" dirty="0"/>
              <a:t>[ item metadata ]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437376" y="1792224"/>
            <a:ext cx="1389888" cy="0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78174" y="3832214"/>
            <a:ext cx="500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ItemNumber</a:t>
            </a:r>
            <a:endParaRPr lang="en-US" sz="36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3378174" y="4478545"/>
            <a:ext cx="500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PageNumber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78174" y="5124876"/>
            <a:ext cx="500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ItemCountPerPage</a:t>
            </a:r>
            <a:endParaRPr lang="en-US" sz="36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314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2" y="925642"/>
            <a:ext cx="15345092" cy="47766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4852" y="1633928"/>
            <a:ext cx="13070524" cy="20968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80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482" y="387947"/>
            <a:ext cx="1854200" cy="220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5216" y="2611263"/>
            <a:ext cx="11100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paginable = enumerable + </a:t>
            </a:r>
            <a:r>
              <a:rPr lang="en-US" sz="3600" i="1" dirty="0"/>
              <a:t>[ page metadata 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78174" y="3832214"/>
            <a:ext cx="500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PageNumber</a:t>
            </a:r>
            <a:endParaRPr lang="en-US" sz="36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3378174" y="4478545"/>
            <a:ext cx="500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ItemCountPerPage</a:t>
            </a:r>
            <a:endParaRPr lang="en-US" sz="36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378174" y="5124876"/>
            <a:ext cx="500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TotalItemCount</a:t>
            </a:r>
            <a:endParaRPr lang="en-US" sz="3600" b="1" i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8174" y="5771207"/>
            <a:ext cx="500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TotalPageCount</a:t>
            </a:r>
            <a:endParaRPr lang="en-US" sz="36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251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085" y="645506"/>
            <a:ext cx="9388503" cy="559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83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085" y="645506"/>
            <a:ext cx="9388503" cy="5594519"/>
          </a:xfrm>
          <a:prstGeom prst="rect">
            <a:avLst/>
          </a:prstGeom>
        </p:spPr>
      </p:pic>
      <p:cxnSp>
        <p:nvCxnSpPr>
          <p:cNvPr id="3" name="Straight Arrow Connector 2"/>
          <p:cNvCxnSpPr>
            <a:stCxn id="29" idx="1"/>
          </p:cNvCxnSpPr>
          <p:nvPr/>
        </p:nvCxnSpPr>
        <p:spPr>
          <a:xfrm flipH="1" flipV="1">
            <a:off x="3900088" y="6061506"/>
            <a:ext cx="214113" cy="4574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H="1">
            <a:off x="3043004" y="645506"/>
            <a:ext cx="2143593" cy="1695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64671" y="414673"/>
            <a:ext cx="4319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ItemCountPerPage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903751" y="6030660"/>
            <a:ext cx="325123" cy="4883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293495" y="5591331"/>
            <a:ext cx="1139252" cy="64869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8666815" y="6030660"/>
            <a:ext cx="627087" cy="5658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049819" y="6365632"/>
            <a:ext cx="4319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PageNumber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082" y="6288158"/>
            <a:ext cx="2144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ItemNumber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394086" y="2128603"/>
            <a:ext cx="704538" cy="308797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114201" y="6288158"/>
            <a:ext cx="2144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TotalItemCount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602105" y="5174105"/>
            <a:ext cx="764498" cy="12183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789915" y="263605"/>
            <a:ext cx="1396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Items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895613" y="4860097"/>
            <a:ext cx="1441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</a:rPr>
              <a:t>Pager*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258993" y="5591331"/>
            <a:ext cx="4636620" cy="69682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10782588" y="811498"/>
            <a:ext cx="413379" cy="7015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10986310" y="5337016"/>
            <a:ext cx="419313" cy="5086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749508" y="1614616"/>
            <a:ext cx="10236802" cy="38751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52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16193" y="2949677"/>
            <a:ext cx="11120284" cy="722672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cs-CZ" sz="4800" b="1" dirty="0"/>
              <a:t>{ 2, 4, 5, 1, 6, 8, 2, 0, 4, 3, 4, 1, 5, 9, 7, 0, 2, 4, 8, 9 }</a:t>
            </a:r>
            <a:endParaRPr lang="cs-CZ" sz="4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55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99802" y="2949677"/>
            <a:ext cx="11602388" cy="72267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cs-CZ" sz="4800" b="1" dirty="0"/>
              <a:t>{ #, #, #, #, #, #, #, #, #, #, #, #, #, #, #, #, #, #, #, # }</a:t>
            </a:r>
            <a:endParaRPr lang="cs-CZ" sz="4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479" y="783353"/>
            <a:ext cx="2946400" cy="990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349" y="5069138"/>
            <a:ext cx="2895600" cy="9906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899410" y="1773953"/>
            <a:ext cx="1798820" cy="11757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6415790" y="3672349"/>
            <a:ext cx="1588560" cy="18657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435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82883" y="2499458"/>
            <a:ext cx="10959543" cy="19526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1" i="1" dirty="0"/>
              <a:t>PaginableCollections</a:t>
            </a:r>
            <a:r>
              <a:rPr lang="en-US" sz="4000" i="1" dirty="0"/>
              <a:t> is a set of abstractions and extensions created to provide developers with a consistent way to paginate their data.</a:t>
            </a:r>
          </a:p>
        </p:txBody>
      </p:sp>
    </p:spTree>
    <p:extLst>
      <p:ext uri="{BB962C8B-B14F-4D97-AF65-F5344CB8AC3E}">
        <p14:creationId xmlns:p14="http://schemas.microsoft.com/office/powerpoint/2010/main" val="1179354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2" y="925642"/>
            <a:ext cx="15345092" cy="47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3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23" y="356229"/>
            <a:ext cx="11557000" cy="51562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84123" y="5765153"/>
            <a:ext cx="11053372" cy="523220"/>
            <a:chOff x="384123" y="5765153"/>
            <a:chExt cx="11053372" cy="52322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0397" y="5831173"/>
              <a:ext cx="457200" cy="457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6671" y="5831173"/>
              <a:ext cx="457200" cy="4572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123" y="5831173"/>
              <a:ext cx="457200" cy="4572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32945" y="5831173"/>
              <a:ext cx="457200" cy="4572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190845" y="5765153"/>
              <a:ext cx="52466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@</a:t>
              </a:r>
              <a:r>
                <a:rPr lang="en-US" sz="2800" dirty="0" err="1"/>
                <a:t>neekgreen</a:t>
              </a:r>
              <a:r>
                <a:rPr lang="en-US" sz="2800" dirty="0"/>
                <a:t> | Nicholas Myers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593976" y="569626"/>
            <a:ext cx="43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/>
              <a:t>http://</a:t>
            </a:r>
            <a:r>
              <a:rPr lang="en-US" sz="2800" b="1" dirty="0" err="1"/>
              <a:t>bit.ly</a:t>
            </a:r>
            <a:r>
              <a:rPr lang="en-US" sz="2800" b="1" dirty="0"/>
              <a:t>/</a:t>
            </a:r>
            <a:r>
              <a:rPr lang="en-US" sz="2800" b="1" dirty="0" err="1"/>
              <a:t>bhamdotnet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81579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16193" y="2949677"/>
            <a:ext cx="11120284" cy="722672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cs-CZ" sz="4800" b="1" dirty="0"/>
              <a:t>{ 2, 4, 5, 1, 6, 8, 2, 0, 4, 3, 4, 1, 5, 9, 7, 0, 2, 4, 8, 9 }</a:t>
            </a:r>
            <a:endParaRPr lang="cs-CZ" sz="4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45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16193" y="2949677"/>
            <a:ext cx="11120284" cy="722672"/>
          </a:xfrm>
        </p:spPr>
        <p:txBody>
          <a:bodyPr>
            <a:normAutofit fontScale="925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cs-CZ" sz="4400" b="1" dirty="0">
                <a:solidFill>
                  <a:schemeClr val="bg2"/>
                </a:solidFill>
              </a:rPr>
              <a:t>{ 2, 4, 5, 1, 6, 8, 2, 0, 4, 3, 4, 1, 5, 9, 7, 0, 2, 4, 8, 9 }</a:t>
            </a:r>
            <a:endParaRPr lang="cs-CZ" sz="4400" dirty="0">
              <a:solidFill>
                <a:schemeClr val="bg2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2216150"/>
            <a:ext cx="86106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6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085" y="645506"/>
            <a:ext cx="9388503" cy="559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55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850900"/>
            <a:ext cx="115570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2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2" y="925642"/>
            <a:ext cx="15345092" cy="47766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4852" y="1828800"/>
            <a:ext cx="11967148" cy="448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4852" y="164592"/>
            <a:ext cx="13070524" cy="76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53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2" y="925642"/>
            <a:ext cx="15345092" cy="47766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4852" y="2834640"/>
            <a:ext cx="11967148" cy="347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4852" y="164592"/>
            <a:ext cx="13070524" cy="135331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95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2" y="925642"/>
            <a:ext cx="15345092" cy="47766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4852" y="3712464"/>
            <a:ext cx="11967148" cy="2596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4852" y="164592"/>
            <a:ext cx="13070524" cy="256032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90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299</Words>
  <Application>Microsoft Macintosh PowerPoint</Application>
  <PresentationFormat>Widescreen</PresentationFormat>
  <Paragraphs>57</Paragraphs>
  <Slides>21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Mangal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Myers</dc:creator>
  <cp:lastModifiedBy>Nick Myers</cp:lastModifiedBy>
  <cp:revision>101</cp:revision>
  <cp:lastPrinted>2017-11-21T17:26:19Z</cp:lastPrinted>
  <dcterms:created xsi:type="dcterms:W3CDTF">2017-10-16T17:49:12Z</dcterms:created>
  <dcterms:modified xsi:type="dcterms:W3CDTF">2018-07-18T04:51:13Z</dcterms:modified>
</cp:coreProperties>
</file>